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2149" y="-943431"/>
            <a:ext cx="18930010" cy="12620006"/>
            <a:chOff x="-322149" y="-943431"/>
            <a:chExt cx="18930010" cy="126200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2149" y="-943431"/>
              <a:ext cx="18930010" cy="126200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61912" y="-1356279"/>
            <a:ext cx="13957045" cy="13957045"/>
            <a:chOff x="7361912" y="-1356279"/>
            <a:chExt cx="13957045" cy="139570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200000">
              <a:off x="7361912" y="-1356279"/>
              <a:ext cx="13957045" cy="139570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7051" y="3860499"/>
            <a:ext cx="8917844" cy="4091088"/>
            <a:chOff x="937051" y="3860499"/>
            <a:chExt cx="8917844" cy="40910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475" y="3556923"/>
              <a:ext cx="9708465" cy="354985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642" y="6654795"/>
              <a:ext cx="8387659" cy="136991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8857" y="9494095"/>
            <a:ext cx="1993095" cy="5845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0"/>
            <a:ext cx="16490892" cy="10569511"/>
            <a:chOff x="2132311" y="0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0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3283" y="-4024515"/>
            <a:ext cx="15512943" cy="5995277"/>
            <a:chOff x="9483283" y="-4024515"/>
            <a:chExt cx="15512943" cy="5995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3283" y="-4024515"/>
              <a:ext cx="15512943" cy="59952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871" y="11676"/>
            <a:ext cx="11177344" cy="21405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511238"/>
            <a:ext cx="1979552" cy="4691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70396" y="3025789"/>
            <a:ext cx="3480040" cy="6171429"/>
            <a:chOff x="3870396" y="3025789"/>
            <a:chExt cx="3480040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70396" y="3025789"/>
              <a:ext cx="3480040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24749" y="4680455"/>
            <a:ext cx="2117068" cy="2117068"/>
            <a:chOff x="8424749" y="4680455"/>
            <a:chExt cx="2117068" cy="21170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4749" y="4680455"/>
              <a:ext cx="2117068" cy="21170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13997" y="3025789"/>
            <a:ext cx="5427341" cy="5426400"/>
            <a:chOff x="11413997" y="3025789"/>
            <a:chExt cx="5427341" cy="54264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13997" y="3025789"/>
              <a:ext cx="5427341" cy="542640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13080" y="345061"/>
            <a:ext cx="2418779" cy="14981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0"/>
            <a:ext cx="16490892" cy="10569511"/>
            <a:chOff x="2132311" y="0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0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3283" y="-4024515"/>
            <a:ext cx="15512943" cy="5995277"/>
            <a:chOff x="9483283" y="-4024515"/>
            <a:chExt cx="15512943" cy="5995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3283" y="-4024515"/>
              <a:ext cx="15512943" cy="59952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871" y="11676"/>
            <a:ext cx="11177344" cy="21405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494095"/>
            <a:ext cx="1993095" cy="584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18441" y="2159333"/>
            <a:ext cx="5095845" cy="7770191"/>
            <a:chOff x="11818441" y="2159333"/>
            <a:chExt cx="5095845" cy="77701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18441" y="2159333"/>
              <a:ext cx="5095845" cy="77701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13050" y="345061"/>
            <a:ext cx="3148989" cy="14051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98554" y="2450297"/>
            <a:ext cx="4080653" cy="5385121"/>
            <a:chOff x="2898554" y="2450297"/>
            <a:chExt cx="4080653" cy="53851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8554" y="2450297"/>
              <a:ext cx="4080653" cy="53851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02183" y="6376827"/>
            <a:ext cx="4619093" cy="3150696"/>
            <a:chOff x="4402183" y="6376827"/>
            <a:chExt cx="4619093" cy="31506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02183" y="6376827"/>
              <a:ext cx="4619093" cy="31506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85685" y="3977837"/>
            <a:ext cx="2184143" cy="2184143"/>
            <a:chOff x="9285685" y="3977837"/>
            <a:chExt cx="2184143" cy="2184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85685" y="3977837"/>
              <a:ext cx="2184143" cy="2184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0"/>
            <a:ext cx="16490892" cy="10569511"/>
            <a:chOff x="2132311" y="0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0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08878" y="-3659774"/>
            <a:ext cx="15512943" cy="5995277"/>
            <a:chOff x="6808878" y="-3659774"/>
            <a:chExt cx="15512943" cy="5995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878" y="-3659774"/>
              <a:ext cx="15512943" cy="59952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00293" y="449366"/>
            <a:ext cx="12832230" cy="21441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494095"/>
            <a:ext cx="1993095" cy="584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9568" y="3528520"/>
            <a:ext cx="6171429" cy="5599507"/>
            <a:chOff x="1279568" y="3528520"/>
            <a:chExt cx="6171429" cy="55995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9568" y="3528520"/>
              <a:ext cx="6171429" cy="5599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04748" y="3442273"/>
            <a:ext cx="5623823" cy="5623823"/>
            <a:chOff x="12204748" y="3442273"/>
            <a:chExt cx="5623823" cy="56238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04748" y="3442273"/>
              <a:ext cx="5623823" cy="56238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18473" y="5142857"/>
            <a:ext cx="4259102" cy="2222655"/>
            <a:chOff x="7718473" y="5142857"/>
            <a:chExt cx="4259102" cy="22226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8473" y="5142857"/>
              <a:ext cx="4259102" cy="222265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45829" y="9148970"/>
            <a:ext cx="1240735" cy="79724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94723" y="9214723"/>
            <a:ext cx="1240735" cy="7972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0"/>
            <a:ext cx="16490892" cy="10569511"/>
            <a:chOff x="2132311" y="0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0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08878" y="-3659774"/>
            <a:ext cx="15512943" cy="5995277"/>
            <a:chOff x="6808878" y="-3659774"/>
            <a:chExt cx="15512943" cy="5995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878" y="-3659774"/>
              <a:ext cx="15512943" cy="59952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00293" y="449366"/>
            <a:ext cx="12832230" cy="21441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511238"/>
            <a:ext cx="1977638" cy="4691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23014" y="4134299"/>
            <a:ext cx="3709485" cy="3394881"/>
            <a:chOff x="8523014" y="4134299"/>
            <a:chExt cx="3709485" cy="33948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3014" y="4134299"/>
              <a:ext cx="3709485" cy="33948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83146" y="3835312"/>
            <a:ext cx="3925732" cy="4469369"/>
            <a:chOff x="2883146" y="3835312"/>
            <a:chExt cx="3925732" cy="44693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3146" y="3835312"/>
              <a:ext cx="3925732" cy="44693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12629" y="6378624"/>
            <a:ext cx="4989650" cy="2787433"/>
            <a:chOff x="3612629" y="6378624"/>
            <a:chExt cx="4989650" cy="27874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2629" y="6378624"/>
              <a:ext cx="4989650" cy="27874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71429" y="3468821"/>
            <a:ext cx="5714286" cy="4725836"/>
            <a:chOff x="12571429" y="3468821"/>
            <a:chExt cx="5714286" cy="47258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71429" y="3468821"/>
              <a:ext cx="5714286" cy="47258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10919" y="6521380"/>
            <a:ext cx="4167710" cy="3341153"/>
            <a:chOff x="12110919" y="6521380"/>
            <a:chExt cx="4167710" cy="33411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10919" y="6521380"/>
              <a:ext cx="4167710" cy="33411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35551" y="2682821"/>
            <a:ext cx="3054765" cy="98236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95868" y="2710059"/>
            <a:ext cx="2436859" cy="7832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0"/>
            <a:ext cx="16490892" cy="10569511"/>
            <a:chOff x="2132311" y="0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0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08878" y="-3659774"/>
            <a:ext cx="15512943" cy="5995277"/>
            <a:chOff x="6808878" y="-3659774"/>
            <a:chExt cx="15512943" cy="5995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878" y="-3659774"/>
              <a:ext cx="15512943" cy="59952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6003" y="495080"/>
            <a:ext cx="14476929" cy="16038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494095"/>
            <a:ext cx="1993095" cy="584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21437" y="2988099"/>
            <a:ext cx="3626733" cy="4593313"/>
            <a:chOff x="10021437" y="2988099"/>
            <a:chExt cx="3626733" cy="45933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1437" y="2988099"/>
              <a:ext cx="3626733" cy="45933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0636" y="2988099"/>
            <a:ext cx="3790881" cy="4593313"/>
            <a:chOff x="1570636" y="2988099"/>
            <a:chExt cx="3790881" cy="45933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0636" y="2988099"/>
              <a:ext cx="3790881" cy="45933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39294" y="2988099"/>
            <a:ext cx="3233668" cy="4593313"/>
            <a:chOff x="6139294" y="2988099"/>
            <a:chExt cx="3233668" cy="459331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9294" y="2988099"/>
              <a:ext cx="3233668" cy="45933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93156" y="2988099"/>
            <a:ext cx="2636470" cy="4593313"/>
            <a:chOff x="14293156" y="2988099"/>
            <a:chExt cx="2636470" cy="45933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93156" y="2988099"/>
              <a:ext cx="2636470" cy="45933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0"/>
            <a:ext cx="16490892" cy="10569511"/>
            <a:chOff x="2132311" y="0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0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08878" y="-3659774"/>
            <a:ext cx="15512943" cy="5995277"/>
            <a:chOff x="6808878" y="-3659774"/>
            <a:chExt cx="15512943" cy="5995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878" y="-3659774"/>
              <a:ext cx="15512943" cy="59952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6003" y="495079"/>
            <a:ext cx="14234177" cy="1696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511238"/>
            <a:ext cx="1978181" cy="4691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24316" y="3671859"/>
            <a:ext cx="3037082" cy="4617629"/>
            <a:chOff x="7624316" y="3671859"/>
            <a:chExt cx="3037082" cy="46176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4316" y="3671859"/>
              <a:ext cx="3037082" cy="46176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70213" y="3854230"/>
            <a:ext cx="3339818" cy="4252888"/>
            <a:chOff x="14970213" y="3854230"/>
            <a:chExt cx="3339818" cy="42528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70213" y="3854230"/>
              <a:ext cx="3339818" cy="4252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03430" y="3671859"/>
            <a:ext cx="3061920" cy="4617629"/>
            <a:chOff x="11503430" y="3671859"/>
            <a:chExt cx="3061920" cy="46176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03430" y="3671859"/>
              <a:ext cx="3061920" cy="46176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6069" y="3121838"/>
            <a:ext cx="5992809" cy="5352931"/>
            <a:chOff x="816069" y="3121838"/>
            <a:chExt cx="5992809" cy="53529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069" y="3121838"/>
              <a:ext cx="5992809" cy="5352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0"/>
            <a:ext cx="16490892" cy="10569511"/>
            <a:chOff x="2132311" y="0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0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08878" y="-3659774"/>
            <a:ext cx="15512943" cy="5995277"/>
            <a:chOff x="6808878" y="-3659774"/>
            <a:chExt cx="15512943" cy="5995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878" y="-3659774"/>
              <a:ext cx="15512943" cy="59952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6003" y="495079"/>
            <a:ext cx="14182987" cy="1696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511238"/>
            <a:ext cx="1980924" cy="4691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61320" y="3434144"/>
            <a:ext cx="2949825" cy="4146909"/>
            <a:chOff x="5161320" y="3434144"/>
            <a:chExt cx="2949825" cy="41469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1320" y="3434144"/>
              <a:ext cx="2949825" cy="41469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6714" y="4536246"/>
            <a:ext cx="3583799" cy="3377731"/>
            <a:chOff x="896714" y="4536246"/>
            <a:chExt cx="3583799" cy="33777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6714" y="4536246"/>
              <a:ext cx="3583799" cy="33777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44377" y="3434144"/>
            <a:ext cx="5441945" cy="5441945"/>
            <a:chOff x="11844377" y="3434144"/>
            <a:chExt cx="5441945" cy="54419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44377" y="3434144"/>
              <a:ext cx="5441945" cy="5441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58232" y="7647075"/>
            <a:ext cx="4017118" cy="2093878"/>
            <a:chOff x="2958232" y="7647075"/>
            <a:chExt cx="4017118" cy="20938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8232" y="7647075"/>
              <a:ext cx="4017118" cy="209387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74572" y="8107493"/>
            <a:ext cx="3091789" cy="16793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83143" y="2938875"/>
            <a:ext cx="3024726" cy="3024726"/>
            <a:chOff x="2883143" y="2938875"/>
            <a:chExt cx="3024726" cy="30247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83143" y="2938875"/>
              <a:ext cx="3024726" cy="30247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11144" y="5545194"/>
            <a:ext cx="3537614" cy="4740521"/>
            <a:chOff x="8111144" y="5545194"/>
            <a:chExt cx="3537614" cy="47405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11144" y="5545194"/>
              <a:ext cx="3537614" cy="4740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0"/>
            <a:ext cx="16490892" cy="10569511"/>
            <a:chOff x="2132311" y="0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0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08878" y="-3659774"/>
            <a:ext cx="15512943" cy="5995277"/>
            <a:chOff x="6808878" y="-3659774"/>
            <a:chExt cx="15512943" cy="5995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878" y="-3659774"/>
              <a:ext cx="15512943" cy="59952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6003" y="495079"/>
            <a:ext cx="15081634" cy="1696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494095"/>
            <a:ext cx="1993095" cy="584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54232" y="3784822"/>
            <a:ext cx="4447049" cy="4447049"/>
            <a:chOff x="8154232" y="3784822"/>
            <a:chExt cx="4447049" cy="44470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4232" y="3784822"/>
              <a:ext cx="4447049" cy="4447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87603" y="3005578"/>
            <a:ext cx="1129382" cy="1129382"/>
            <a:chOff x="13087603" y="3005578"/>
            <a:chExt cx="1129382" cy="1129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87603" y="3005578"/>
              <a:ext cx="1129382" cy="1129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79701" y="3386694"/>
            <a:ext cx="4772229" cy="4772229"/>
            <a:chOff x="12479701" y="3386694"/>
            <a:chExt cx="4772229" cy="47722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79701" y="3386694"/>
              <a:ext cx="4772229" cy="47722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40546" y="8660203"/>
            <a:ext cx="4139275" cy="1226646"/>
            <a:chOff x="5640546" y="8660203"/>
            <a:chExt cx="4139275" cy="12266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0546" y="8660203"/>
              <a:ext cx="4139275" cy="1226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25597" y="8611570"/>
            <a:ext cx="1129382" cy="1129382"/>
            <a:chOff x="12625597" y="8611570"/>
            <a:chExt cx="1129382" cy="11293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25597" y="8611570"/>
              <a:ext cx="1129382" cy="11293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58827" y="4447079"/>
            <a:ext cx="4147992" cy="4147992"/>
            <a:chOff x="2858827" y="4447079"/>
            <a:chExt cx="4147992" cy="41479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58827" y="4447079"/>
              <a:ext cx="4147992" cy="41479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40546" y="2335503"/>
            <a:ext cx="1803962" cy="2380637"/>
            <a:chOff x="5640546" y="2335503"/>
            <a:chExt cx="1803962" cy="23806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40546" y="2335503"/>
              <a:ext cx="1803962" cy="23806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4583115"/>
            <a:ext cx="2455104" cy="2801830"/>
            <a:chOff x="9142857" y="4583115"/>
            <a:chExt cx="2455104" cy="280183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4583115"/>
              <a:ext cx="2455104" cy="28018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94823" y="-283797"/>
            <a:ext cx="16490892" cy="10569511"/>
            <a:chOff x="1794823" y="-283797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4823" y="-283797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08878" y="-3659774"/>
            <a:ext cx="15512943" cy="5995277"/>
            <a:chOff x="6808878" y="-3659774"/>
            <a:chExt cx="15512943" cy="5995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878" y="-3659774"/>
              <a:ext cx="15512943" cy="59952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6003" y="470763"/>
            <a:ext cx="6509549" cy="15993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511238"/>
            <a:ext cx="1980381" cy="4691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38180" y="5969720"/>
            <a:ext cx="3298636" cy="3298636"/>
            <a:chOff x="11238180" y="5969720"/>
            <a:chExt cx="3298636" cy="32986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0000">
              <a:off x="11238180" y="5969720"/>
              <a:ext cx="3298636" cy="32986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16616" y="5941187"/>
            <a:ext cx="3091924" cy="3091924"/>
            <a:chOff x="15116616" y="5941187"/>
            <a:chExt cx="3091924" cy="30919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16616" y="5941187"/>
              <a:ext cx="3091924" cy="30919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81449" y="2831849"/>
            <a:ext cx="1333271" cy="1567173"/>
            <a:chOff x="12781449" y="2831849"/>
            <a:chExt cx="1333271" cy="15671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81449" y="2831849"/>
              <a:ext cx="1333271" cy="15671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07763" y="1730898"/>
            <a:ext cx="3817707" cy="3817707"/>
            <a:chOff x="13207763" y="1730898"/>
            <a:chExt cx="3817707" cy="38177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07763" y="1730898"/>
              <a:ext cx="3817707" cy="3817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4169" y="3142622"/>
            <a:ext cx="9626100" cy="5597131"/>
            <a:chOff x="414169" y="3142622"/>
            <a:chExt cx="9626100" cy="55971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169" y="3142622"/>
              <a:ext cx="9626100" cy="55971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72644" y="3396590"/>
            <a:ext cx="3492695" cy="1217767"/>
            <a:chOff x="8972644" y="3396590"/>
            <a:chExt cx="3492695" cy="121776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72644" y="3396590"/>
              <a:ext cx="3492695" cy="12177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53772" y="5125752"/>
            <a:ext cx="1429242" cy="845705"/>
            <a:chOff x="12553772" y="5125752"/>
            <a:chExt cx="1429242" cy="8457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2553772" y="5125752"/>
              <a:ext cx="1429242" cy="8457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689523" y="5098638"/>
            <a:ext cx="1520889" cy="899934"/>
            <a:chOff x="15689523" y="5098638"/>
            <a:chExt cx="1520889" cy="8999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5689523" y="5098638"/>
              <a:ext cx="1520889" cy="8999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0"/>
            <a:ext cx="16490892" cy="10569511"/>
            <a:chOff x="2132311" y="0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0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9271" y="-2211526"/>
            <a:ext cx="15512943" cy="14199368"/>
            <a:chOff x="8559271" y="-2211526"/>
            <a:chExt cx="15512943" cy="141993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9271" y="-2211526"/>
              <a:ext cx="15512943" cy="141993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22196" y="446956"/>
            <a:ext cx="7650370" cy="18748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511238"/>
            <a:ext cx="1977914" cy="4691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60045" y="4114286"/>
            <a:ext cx="5765625" cy="6171429"/>
            <a:chOff x="6260045" y="4114286"/>
            <a:chExt cx="5765625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0045" y="4114286"/>
              <a:ext cx="5765625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0"/>
            <a:ext cx="16490892" cy="10569511"/>
            <a:chOff x="2132311" y="0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0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61912" y="-1356279"/>
            <a:ext cx="13957045" cy="13957045"/>
            <a:chOff x="7361912" y="-1356279"/>
            <a:chExt cx="13957045" cy="139570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200000">
              <a:off x="7361912" y="-1356279"/>
              <a:ext cx="13957045" cy="139570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65253" y="2820625"/>
            <a:ext cx="8955207" cy="4317811"/>
            <a:chOff x="4665253" y="2820625"/>
            <a:chExt cx="8955207" cy="43178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0405" y="2515777"/>
              <a:ext cx="7291212" cy="356458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5450" y="5722773"/>
              <a:ext cx="7735653" cy="159601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8857" y="9494095"/>
            <a:ext cx="1993095" cy="58457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0"/>
            <a:ext cx="16490892" cy="10569511"/>
            <a:chOff x="2132311" y="0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0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08878" y="-3659774"/>
            <a:ext cx="15512943" cy="5995277"/>
            <a:chOff x="6808878" y="-3659774"/>
            <a:chExt cx="15512943" cy="5995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878" y="-3659774"/>
              <a:ext cx="15512943" cy="59952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6003" y="470763"/>
            <a:ext cx="8894625" cy="15993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511238"/>
            <a:ext cx="1979562" cy="4691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44835" y="2745458"/>
            <a:ext cx="13757884" cy="6638179"/>
            <a:chOff x="3544835" y="2745458"/>
            <a:chExt cx="13757884" cy="66381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4835" y="2745458"/>
              <a:ext cx="13757884" cy="6638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-141898"/>
            <a:ext cx="16490892" cy="10569511"/>
            <a:chOff x="2132311" y="-141898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-141898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08878" y="-3659774"/>
            <a:ext cx="15512943" cy="5995277"/>
            <a:chOff x="6808878" y="-3659774"/>
            <a:chExt cx="15512943" cy="5995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878" y="-3659774"/>
              <a:ext cx="15512943" cy="59952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6003" y="470763"/>
            <a:ext cx="10646749" cy="15993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511238"/>
            <a:ext cx="1979562" cy="4691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6607" y="2613688"/>
            <a:ext cx="12602299" cy="7364468"/>
            <a:chOff x="4076607" y="2613688"/>
            <a:chExt cx="12602299" cy="73644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6607" y="2613688"/>
              <a:ext cx="12602299" cy="7364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-141898"/>
            <a:ext cx="16490892" cy="10569511"/>
            <a:chOff x="2132311" y="-141898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-141898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5076" y="-3659774"/>
            <a:ext cx="12546745" cy="5569456"/>
            <a:chOff x="9775076" y="-3659774"/>
            <a:chExt cx="12546745" cy="55694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5076" y="-3659774"/>
              <a:ext cx="12546745" cy="55694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49969" y="178970"/>
            <a:ext cx="9773615" cy="16020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2042" y="1909682"/>
            <a:ext cx="6171429" cy="5053198"/>
            <a:chOff x="7292042" y="1909682"/>
            <a:chExt cx="6171429" cy="50531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2042" y="1909682"/>
              <a:ext cx="6171429" cy="50531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24104" y="5769867"/>
            <a:ext cx="6171429" cy="1828591"/>
            <a:chOff x="2424104" y="5769867"/>
            <a:chExt cx="6171429" cy="18285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4104" y="5769867"/>
              <a:ext cx="6171429" cy="18285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71778" y="2335503"/>
            <a:ext cx="4211957" cy="2363961"/>
            <a:chOff x="8271778" y="2335503"/>
            <a:chExt cx="4211957" cy="23639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71778" y="2335503"/>
              <a:ext cx="4211957" cy="23639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77075" y="5769867"/>
            <a:ext cx="6171429" cy="1828861"/>
            <a:chOff x="11977075" y="5769867"/>
            <a:chExt cx="6171429" cy="18288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7075" y="5769867"/>
              <a:ext cx="6171429" cy="182886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58857" y="9511238"/>
            <a:ext cx="1979562" cy="4691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32311" y="10207318"/>
            <a:ext cx="17159262" cy="9524"/>
            <a:chOff x="2132311" y="10207318"/>
            <a:chExt cx="17159262" cy="95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32311" y="10207318"/>
              <a:ext cx="1715926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32311" y="5142857"/>
            <a:ext cx="16490892" cy="5064461"/>
            <a:chOff x="2132311" y="5142857"/>
            <a:chExt cx="16490892" cy="50644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2311" y="5142857"/>
              <a:ext cx="16490892" cy="50644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0"/>
            <a:ext cx="16490892" cy="10569511"/>
            <a:chOff x="2132311" y="0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0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08878" y="-3659774"/>
            <a:ext cx="15512943" cy="5995277"/>
            <a:chOff x="6808878" y="-3659774"/>
            <a:chExt cx="15512943" cy="5995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878" y="-3659774"/>
              <a:ext cx="15512943" cy="59952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6003" y="470763"/>
            <a:ext cx="8402473" cy="16020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25755" y="5616136"/>
            <a:ext cx="5443414" cy="11451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8857" y="9511238"/>
            <a:ext cx="1979562" cy="4691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47112" y="3560275"/>
            <a:ext cx="6171429" cy="4628571"/>
            <a:chOff x="11747112" y="3560275"/>
            <a:chExt cx="6171429" cy="46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47112" y="3560275"/>
              <a:ext cx="6171429" cy="46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08878" y="3560275"/>
            <a:ext cx="4450549" cy="4628571"/>
            <a:chOff x="6808878" y="3560275"/>
            <a:chExt cx="4450549" cy="46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08878" y="3560275"/>
              <a:ext cx="4450549" cy="46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2829" y="3560275"/>
            <a:ext cx="4628571" cy="4628571"/>
            <a:chOff x="1512829" y="3560275"/>
            <a:chExt cx="4628571" cy="46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2829" y="3560275"/>
              <a:ext cx="4628571" cy="46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0"/>
            <a:ext cx="16490892" cy="10569511"/>
            <a:chOff x="2132311" y="0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0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08878" y="-3659774"/>
            <a:ext cx="15512943" cy="5995277"/>
            <a:chOff x="6808878" y="-3659774"/>
            <a:chExt cx="15512943" cy="5995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878" y="-3659774"/>
              <a:ext cx="15512943" cy="5995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2311" y="-756559"/>
            <a:ext cx="16554604" cy="11042273"/>
            <a:chOff x="2132311" y="-756559"/>
            <a:chExt cx="16554604" cy="110422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2311" y="-756559"/>
              <a:ext cx="16554604" cy="1104227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5684" y="409402"/>
            <a:ext cx="8407044" cy="16020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8857" y="9511238"/>
            <a:ext cx="1979562" cy="469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96261" y="3629137"/>
            <a:ext cx="4548266" cy="3027440"/>
            <a:chOff x="10896261" y="3629137"/>
            <a:chExt cx="4548266" cy="30274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96261" y="3629137"/>
              <a:ext cx="4548266" cy="3027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48374" y="3109631"/>
            <a:ext cx="3116975" cy="1803121"/>
            <a:chOff x="11448374" y="3109631"/>
            <a:chExt cx="3116975" cy="18031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374" y="3109631"/>
              <a:ext cx="3116975" cy="18031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08206" y="3629137"/>
            <a:ext cx="4548266" cy="3027440"/>
            <a:chOff x="5208206" y="3629137"/>
            <a:chExt cx="4548266" cy="30274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8206" y="3629137"/>
              <a:ext cx="4548266" cy="3027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0"/>
            <a:ext cx="16490892" cy="10569511"/>
            <a:chOff x="2132311" y="0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0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61912" y="-1356279"/>
            <a:ext cx="13957045" cy="13957045"/>
            <a:chOff x="7361912" y="-1356279"/>
            <a:chExt cx="13957045" cy="139570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200000">
              <a:off x="7361912" y="-1356279"/>
              <a:ext cx="13957045" cy="139570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58857" y="9494095"/>
            <a:ext cx="1993095" cy="584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-533333"/>
            <a:ext cx="18285714" cy="10819048"/>
            <a:chOff x="0" y="-533333"/>
            <a:chExt cx="18285714" cy="10819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533333"/>
              <a:ext cx="18285714" cy="1081904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36866" y="3559137"/>
            <a:ext cx="11691324" cy="354986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0"/>
            <a:ext cx="16490892" cy="10569511"/>
            <a:chOff x="2132311" y="0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0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61912" y="-1356279"/>
            <a:ext cx="13957045" cy="13957045"/>
            <a:chOff x="7361912" y="-1356279"/>
            <a:chExt cx="13957045" cy="139570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200000">
              <a:off x="7361912" y="-1356279"/>
              <a:ext cx="13957045" cy="139570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58857" y="9494095"/>
            <a:ext cx="1993095" cy="584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32311" y="-4479506"/>
            <a:ext cx="16153404" cy="14765221"/>
            <a:chOff x="2132311" y="-4479506"/>
            <a:chExt cx="16153404" cy="147652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2311" y="-4479506"/>
              <a:ext cx="16153404" cy="1476522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64427" y="3353057"/>
            <a:ext cx="14405744" cy="43251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62714" y="7423043"/>
            <a:ext cx="12109141" cy="105220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0"/>
            <a:ext cx="16490892" cy="10569511"/>
            <a:chOff x="2132311" y="0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0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61912" y="-1356279"/>
            <a:ext cx="13957045" cy="13957045"/>
            <a:chOff x="7361912" y="-1356279"/>
            <a:chExt cx="13957045" cy="139570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200000">
              <a:off x="7361912" y="-1356279"/>
              <a:ext cx="13957045" cy="139570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58857" y="9494095"/>
            <a:ext cx="1993095" cy="584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32311" y="-708097"/>
            <a:ext cx="16564032" cy="10947790"/>
            <a:chOff x="2132311" y="-708097"/>
            <a:chExt cx="16564032" cy="10947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2311" y="-708097"/>
              <a:ext cx="16564032" cy="109477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6720" y="2337939"/>
            <a:ext cx="13542730" cy="412644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3195" y="-826175"/>
            <a:ext cx="12698602" cy="43251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1912" y="-1356279"/>
            <a:ext cx="13957045" cy="13957045"/>
            <a:chOff x="7361912" y="-1356279"/>
            <a:chExt cx="13957045" cy="13957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7361912" y="-1356279"/>
              <a:ext cx="13957045" cy="139570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1553" y="-298034"/>
            <a:ext cx="15887844" cy="10583748"/>
            <a:chOff x="1091553" y="-298034"/>
            <a:chExt cx="15887844" cy="105837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553" y="-298034"/>
              <a:ext cx="15887844" cy="105837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46507" y="2873818"/>
            <a:ext cx="13909720" cy="49541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34575" y="8769601"/>
            <a:ext cx="7306814" cy="11249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8857" y="9511238"/>
            <a:ext cx="1977686" cy="4691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0"/>
            <a:ext cx="16490892" cy="10569511"/>
            <a:chOff x="2132311" y="0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0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16970" y="-4283180"/>
            <a:ext cx="14538830" cy="5995277"/>
            <a:chOff x="10116970" y="-4283180"/>
            <a:chExt cx="14538830" cy="5995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6970" y="-4283180"/>
              <a:ext cx="14538830" cy="59952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1152" y="-29449"/>
            <a:ext cx="11957630" cy="21697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2781" y="2803404"/>
            <a:ext cx="11314012" cy="8289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14800" y="4350694"/>
            <a:ext cx="8271585" cy="5514390"/>
            <a:chOff x="9114800" y="4350694"/>
            <a:chExt cx="8271585" cy="55143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14800" y="4350694"/>
              <a:ext cx="8271585" cy="55143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58857" y="9494095"/>
            <a:ext cx="1993095" cy="584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63357" y="4237738"/>
            <a:ext cx="5627346" cy="5627346"/>
            <a:chOff x="2963357" y="4237738"/>
            <a:chExt cx="5627346" cy="56273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3357" y="4237738"/>
              <a:ext cx="5627346" cy="56273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0"/>
            <a:ext cx="16490892" cy="10569511"/>
            <a:chOff x="2132311" y="0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0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61912" y="-1356279"/>
            <a:ext cx="13957045" cy="13957045"/>
            <a:chOff x="7361912" y="-1356279"/>
            <a:chExt cx="13957045" cy="139570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200000">
              <a:off x="7361912" y="-1356279"/>
              <a:ext cx="13957045" cy="139570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3214" y="493658"/>
            <a:ext cx="11811980" cy="10971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18312" y="1644027"/>
            <a:ext cx="5540654" cy="8316179"/>
            <a:chOff x="3918312" y="1644027"/>
            <a:chExt cx="5540654" cy="83161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8312" y="1644027"/>
              <a:ext cx="5540654" cy="8316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69550" y="1619711"/>
            <a:ext cx="4378555" cy="8316179"/>
            <a:chOff x="10669550" y="1619711"/>
            <a:chExt cx="4378555" cy="83161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69550" y="1619711"/>
              <a:ext cx="4378555" cy="831617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58857" y="9511238"/>
            <a:ext cx="1978238" cy="4691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0"/>
            <a:ext cx="16490892" cy="10569511"/>
            <a:chOff x="2132311" y="0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0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61912" y="-1356279"/>
            <a:ext cx="13957045" cy="13957045"/>
            <a:chOff x="7361912" y="-1356279"/>
            <a:chExt cx="13957045" cy="139570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200000">
              <a:off x="7361912" y="-1356279"/>
              <a:ext cx="13957045" cy="139570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39980" y="1095209"/>
            <a:ext cx="11051698" cy="35645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07747" y="4508354"/>
            <a:ext cx="10942472" cy="15960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8857" y="9511238"/>
            <a:ext cx="1980981" cy="4691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-212208"/>
            <a:ext cx="16490892" cy="10993928"/>
            <a:chOff x="2132311" y="-212208"/>
            <a:chExt cx="16490892" cy="10993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-212208"/>
              <a:ext cx="16490892" cy="109939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61912" y="-1356279"/>
            <a:ext cx="13957045" cy="13957045"/>
            <a:chOff x="7361912" y="-1356279"/>
            <a:chExt cx="13957045" cy="139570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200000">
              <a:off x="7361912" y="-1356279"/>
              <a:ext cx="13957045" cy="139570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50141" y="1170916"/>
            <a:ext cx="10887162" cy="25283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8857" y="9494095"/>
            <a:ext cx="1993095" cy="5845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0"/>
            <a:ext cx="16490892" cy="10569511"/>
            <a:chOff x="2132311" y="0"/>
            <a:chExt cx="16490892" cy="10569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0"/>
              <a:ext cx="16490892" cy="10569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18308" y="-628192"/>
            <a:ext cx="12534081" cy="11594510"/>
            <a:chOff x="2018308" y="-628192"/>
            <a:chExt cx="12534081" cy="115945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8308" y="-628192"/>
              <a:ext cx="12534081" cy="115945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61912" y="-1356279"/>
            <a:ext cx="13957045" cy="13957045"/>
            <a:chOff x="7361912" y="-1356279"/>
            <a:chExt cx="13957045" cy="139570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00000">
              <a:off x="7361912" y="-1356279"/>
              <a:ext cx="13957045" cy="139570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95276" y="7414268"/>
            <a:ext cx="6678546" cy="21944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8857" y="9511238"/>
            <a:ext cx="1980429" cy="4691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C4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2311" y="-882838"/>
            <a:ext cx="16490892" cy="12335187"/>
            <a:chOff x="2132311" y="-882838"/>
            <a:chExt cx="16490892" cy="123351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311" y="-882838"/>
              <a:ext cx="16490892" cy="123351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61912" y="-1356279"/>
            <a:ext cx="13957045" cy="13957045"/>
            <a:chOff x="7361912" y="-1356279"/>
            <a:chExt cx="13957045" cy="139570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200000">
              <a:off x="7361912" y="-1356279"/>
              <a:ext cx="13957045" cy="139570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58857" y="9511238"/>
            <a:ext cx="1977962" cy="4691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0955" y="6464726"/>
            <a:ext cx="5573504" cy="29195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2022-07-04T11:47:31Z</dcterms:created>
  <dcterms:modified xsi:type="dcterms:W3CDTF">2022-07-04T11:47:31Z</dcterms:modified>
</cp:coreProperties>
</file>